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66" r:id="rId12"/>
    <p:sldId id="267" r:id="rId13"/>
    <p:sldId id="264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8574F-3EFF-4733-8DB6-C748533369C2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15157-5950-4646-BDAC-14021D81C8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6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15157-5950-4646-BDAC-14021D81C8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3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19D679-24D6-4E9F-B604-7E1CF43B23AF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9D3DAAF-440D-4C80-91EE-678E910A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829" y="3657600"/>
            <a:ext cx="2180771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066800" y="914400"/>
            <a:ext cx="17526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914400"/>
            <a:ext cx="17526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657600"/>
            <a:ext cx="2180771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3629891"/>
            <a:ext cx="2180771" cy="2590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2895600" y="1073727"/>
            <a:ext cx="3685309" cy="170410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5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hbub Alam Akand (Logic)\Picture\IMG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304800"/>
            <a:ext cx="5562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450" y="1981200"/>
            <a:ext cx="638810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70755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99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381000" y="-430237"/>
            <a:ext cx="3881510" cy="27654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152400"/>
            <a:ext cx="5181600" cy="5105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56313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5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92927" y="519545"/>
            <a:ext cx="50292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0255" y="372213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048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5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447800" y="609600"/>
            <a:ext cx="62484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7924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সাধারণ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বাক্য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থেকে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যুক্তিবাক্য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রুপান্তর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আনবে</a:t>
            </a:r>
            <a:r>
              <a:rPr lang="en-US" sz="4800" dirty="0" smtClean="0">
                <a:solidFill>
                  <a:schemeClr val="bg1"/>
                </a:solidFill>
              </a:rPr>
              <a:t> ১০টি।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2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1600" y="1447800"/>
            <a:ext cx="6858000" cy="3733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সবাইকে 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2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04800" y="76200"/>
            <a:ext cx="8839200" cy="1143000"/>
          </a:xfrm>
          <a:prstGeom prst="cub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শিক্ষক </a:t>
            </a:r>
            <a:r>
              <a:rPr lang="bn-BD" sz="5400" dirty="0" smtClean="0"/>
              <a:t>পরিচিতি</a:t>
            </a:r>
            <a:endParaRPr lang="en-US" sz="5400" dirty="0"/>
          </a:p>
        </p:txBody>
      </p:sp>
      <p:sp>
        <p:nvSpPr>
          <p:cNvPr id="40" name="Rectangle 39"/>
          <p:cNvSpPr/>
          <p:nvPr/>
        </p:nvSpPr>
        <p:spPr>
          <a:xfrm>
            <a:off x="152400" y="1981200"/>
            <a:ext cx="8991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</a:rPr>
              <a:t>মাহবুব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</a:rPr>
              <a:t>আলম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</a:rPr>
              <a:t>আকন্দ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</a:p>
          <a:p>
            <a:pPr algn="r">
              <a:defRPr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</a:rPr>
              <a:t>প্রভাষক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</a:rPr>
              <a:t>যুক্তিবিদ্যা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</a:rPr>
              <a:t>)</a:t>
            </a:r>
          </a:p>
          <a:p>
            <a:pPr algn="r">
              <a:defRPr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</a:rPr>
              <a:t>ক্যান্টনমেন্ট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</a:rPr>
              <a:t>পাবলিক স্কুল এন্ড কলেজ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</a:rPr>
              <a:t>,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</a:rPr>
              <a:t>মোমেনশাহী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</a:p>
          <a:p>
            <a:pPr algn="r"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</a:rPr>
              <a:t>নং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</a:rPr>
              <a:t>০১৯১১-৯৬৯৬৫০/০১৬১১-৯৬৯৬৫০</a:t>
            </a:r>
          </a:p>
          <a:p>
            <a:pPr algn="r">
              <a:defRPr/>
            </a:pP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endParaRPr lang="bn-IN" sz="24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r">
              <a:defRPr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</a:rPr>
              <a:t>alamakand@yahoo.com</a:t>
            </a:r>
          </a:p>
          <a:p>
            <a:pPr algn="r">
              <a:defRPr/>
            </a:pPr>
            <a:endParaRPr lang="en-US" sz="6000" b="1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r">
              <a:defRPr/>
            </a:pPr>
            <a:endParaRPr lang="en-US" sz="60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ksdjhfljk as\Downloads\Mahbub Alam\1660242_859491894149035_74115251786114693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2823138" cy="2814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7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6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1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6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6" dur="2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40" grpId="0" animBg="1"/>
      <p:bldP spid="40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622964" y="-108082"/>
            <a:ext cx="7987636" cy="2007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09600" y="1752600"/>
            <a:ext cx="8001000" cy="487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endParaRPr lang="en-US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শিক্ষার্থীঃ 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শিক্ষার্থীঃ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673" y="3048000"/>
            <a:ext cx="2057400" cy="182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  <p:bldP spid="5" grpId="0" animBg="1"/>
      <p:bldP spid="5" grpId="1" build="allAtOnce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hbub Alam Akand (Logic)\Picture\IMG_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708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hbub Alam Akand (Logic)\Picture\IMG_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hbub Alam Akand (Logic)\Picture\IMG_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hbub Alam Akand (Logic)\Picture\IMG_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86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hbub Alam Akand (Logic)\Picture\IMG_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hbub Alam Akand (Logic)\Picture\IMG_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13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1977</TotalTime>
  <Words>81</Words>
  <Application>Microsoft Office PowerPoint</Application>
  <PresentationFormat>On-screen Show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LABPC</cp:lastModifiedBy>
  <cp:revision>72</cp:revision>
  <dcterms:created xsi:type="dcterms:W3CDTF">2016-01-23T05:40:41Z</dcterms:created>
  <dcterms:modified xsi:type="dcterms:W3CDTF">2016-11-19T03:08:23Z</dcterms:modified>
</cp:coreProperties>
</file>